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9"/>
  </p:notesMasterIdLst>
  <p:handoutMasterIdLst>
    <p:handoutMasterId r:id="rId10"/>
  </p:handoutMasterIdLst>
  <p:sldIdLst>
    <p:sldId id="256" r:id="rId8"/>
    <p:sldId id="257" r:id="rId7"/>
    <p:sldId id="258" r:id="rId6"/>
    <p:sldId id="259" r:id="rId5"/>
  </p:sldIdLst>
  <p:sldSz cx="24382413" cy="13716000"/>
  <p:notesSz cx="6858000" cy="9144000"/>
  <p:embeddedFontLst>
    <p:embeddedFont>
      <p:font typeface="Bitter" pitchFamily="2" charset="77"/>
      <p:regular r:id="rId11"/>
      <p:bold r:id="rId12"/>
      <p:italic r:id="rId13"/>
      <p:boldItalic r:id="rId14"/>
    </p:embeddedFont>
    <p:embeddedFont>
      <p:font typeface="Bitter SemiBold" pitchFamily="2" charset="77"/>
      <p:regular r:id="rId15"/>
      <p:bold r:id="rId16"/>
      <p:italic r:id="rId17"/>
      <p:boldItalic r:id="rId18"/>
    </p:embeddedFont>
    <p:embeddedFont>
      <p:font typeface="Rubik" pitchFamily="2" charset="-79"/>
      <p:regular r:id="rId19"/>
      <p:bold r:id="rId20"/>
      <p:italic r:id="rId21"/>
      <p:boldItalic r:id="rId22"/>
    </p:embeddedFont>
    <p:embeddedFont>
      <p:font typeface="Rubik Medium" pitchFamily="2" charset="-79"/>
      <p:regular r:id="rId23"/>
      <p:italic r:id="rId24"/>
    </p:embeddedFont>
    <p:embeddedFont>
      <p:font typeface="Rubik SemiBold" pitchFamily="2" charset="-79"/>
      <p:regular r:id="rId25"/>
      <p:bold r:id="rId26"/>
      <p:italic r:id="rId27"/>
      <p:boldItalic r:id="rId28"/>
    </p:embeddedFont>
  </p:embeddedFontLst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6327" autoAdjust="0"/>
  </p:normalViewPr>
  <p:slideViewPr>
    <p:cSldViewPr snapToGrid="0">
      <p:cViewPr varScale="1">
        <p:scale>
          <a:sx n="62" d="100"/>
          <a:sy n="62" d="100"/>
        </p:scale>
        <p:origin x="51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4.xml"/><Relationship Id="rId6" Type="http://schemas.openxmlformats.org/officeDocument/2006/relationships/slide" Target="slides/slide3.xml"/><Relationship Id="rId7" Type="http://schemas.openxmlformats.org/officeDocument/2006/relationships/slide" Target="slides/slide2.xml"/><Relationship Id="rId8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Relationship Id="rId19" Type="http://schemas.openxmlformats.org/officeDocument/2006/relationships/font" Target="fonts/font9.fntdata"/><Relationship Id="rId20" Type="http://schemas.openxmlformats.org/officeDocument/2006/relationships/font" Target="fonts/font10.fntdata"/><Relationship Id="rId21" Type="http://schemas.openxmlformats.org/officeDocument/2006/relationships/font" Target="fonts/font11.fntdata"/><Relationship Id="rId22" Type="http://schemas.openxmlformats.org/officeDocument/2006/relationships/font" Target="fonts/font12.fntdata"/><Relationship Id="rId23" Type="http://schemas.openxmlformats.org/officeDocument/2006/relationships/font" Target="fonts/font13.fntdata"/><Relationship Id="rId24" Type="http://schemas.openxmlformats.org/officeDocument/2006/relationships/font" Target="fonts/font14.fntdata"/><Relationship Id="rId25" Type="http://schemas.openxmlformats.org/officeDocument/2006/relationships/font" Target="fonts/font15.fntdata"/><Relationship Id="rId26" Type="http://schemas.openxmlformats.org/officeDocument/2006/relationships/font" Target="fonts/font16.fntdata"/><Relationship Id="rId27" Type="http://schemas.openxmlformats.org/officeDocument/2006/relationships/font" Target="fonts/font17.fntdata"/><Relationship Id="rId28" Type="http://schemas.openxmlformats.org/officeDocument/2006/relationships/font" Target="fonts/font18.fntdata"/><Relationship Id="rId29" Type="http://schemas.openxmlformats.org/officeDocument/2006/relationships/tags" Target="tags/tag1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27/11/2023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27/11/2023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7.jpe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7.jpe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8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9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6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Master" Target="../slideMasters/slideMaster1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27/11/2023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27/11/2023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27/11/2023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27/11/2023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27/11/2023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CF8364C-A77D-0DC3-C808-67F7DA681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27/11/2023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2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2EBF2F-31DA-0EEF-3D37-57240EF68B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4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4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7BB0D23-C24C-839B-A699-81F57076C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BD7932-B0F3-F981-BFF5-1666ACC47A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27/11/2023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yellow background">
    <p:bg>
      <p:bgPr>
        <a:solidFill>
          <a:schemeClr val="accent6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537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green background">
    <p:bg>
      <p:bgPr>
        <a:solidFill>
          <a:schemeClr val="accent1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0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theme" Target="../theme/theme1.xml"/><Relationship Id="rId47" Type="http://schemas.openxmlformats.org/officeDocument/2006/relationships/image" Target="../media/image1.png"/><Relationship Id="rId48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27/11/2023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33" r:id="rId7"/>
    <p:sldLayoutId id="2147483834" r:id="rId8"/>
    <p:sldLayoutId id="2147483828" r:id="rId9"/>
    <p:sldLayoutId id="2147483754" r:id="rId10"/>
    <p:sldLayoutId id="2147483809" r:id="rId11"/>
    <p:sldLayoutId id="2147483811" r:id="rId12"/>
    <p:sldLayoutId id="2147483751" r:id="rId13"/>
    <p:sldLayoutId id="2147483750" r:id="rId14"/>
    <p:sldLayoutId id="2147483812" r:id="rId15"/>
    <p:sldLayoutId id="2147483810" r:id="rId16"/>
    <p:sldLayoutId id="2147483807" r:id="rId17"/>
    <p:sldLayoutId id="2147483761" r:id="rId18"/>
    <p:sldLayoutId id="2147483756" r:id="rId19"/>
    <p:sldLayoutId id="2147483755" r:id="rId20"/>
    <p:sldLayoutId id="2147483808" r:id="rId21"/>
    <p:sldLayoutId id="2147483760" r:id="rId22"/>
    <p:sldLayoutId id="2147483684" r:id="rId23"/>
    <p:sldLayoutId id="2147483822" r:id="rId24"/>
    <p:sldLayoutId id="2147483820" r:id="rId25"/>
    <p:sldLayoutId id="2147483821" r:id="rId26"/>
    <p:sldLayoutId id="2147483825" r:id="rId27"/>
    <p:sldLayoutId id="2147483826" r:id="rId28"/>
    <p:sldLayoutId id="2147483747" r:id="rId29"/>
    <p:sldLayoutId id="2147483757" r:id="rId30"/>
    <p:sldLayoutId id="2147483758" r:id="rId31"/>
    <p:sldLayoutId id="2147483759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829" r:id="rId38"/>
    <p:sldLayoutId id="2147483831" r:id="rId39"/>
    <p:sldLayoutId id="2147483832" r:id="rId40"/>
    <p:sldLayoutId id="2147483730" r:id="rId41"/>
    <p:sldLayoutId id="2147483731" r:id="rId42"/>
    <p:sldLayoutId id="2147483732" r:id="rId43"/>
    <p:sldLayoutId id="2147483733" r:id="rId44"/>
    <p:sldLayoutId id="2147483670" r:id="rId4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2026 Claude Skills 통합 계획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프로젝트 로드맵 (Roadmap)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목표 설명 (Goal Description)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2026년 추천 스킬 Top 10 도입을 통한 워크플로우 역량 강화</a:t>
            </a:r>
          </a:p>
          <a:p>
            <a:pPr/>
            <a:r>
              <a:t>주요 목표: 디버깅, 문서화, 프롬프트 엔지니어링 역량 강화</a:t>
            </a:r>
          </a:p>
          <a:p>
            <a:r>
              <a:t>Priority 1 (즉시 도입) 스킬:</a:t>
            </a:r>
          </a:p>
          <a:p>
            <a:pPr lvl="1"/>
            <a:r>
              <a:t>1. dev-coding-debug: 구현 중 막힘 해결</a:t>
            </a:r>
          </a:p>
          <a:p>
            <a:pPr lvl="1"/>
            <a:r>
              <a:t>2. dev-doc-suite: 문서화 자동화</a:t>
            </a:r>
          </a:p>
          <a:p>
            <a:pPr lvl="1"/>
            <a:r>
              <a:t>3. dev-prompt-engineering: 프롬프트 최적화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Phase 1: 인프라 및 표준화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기존 /meta-skill-builder를 활용한 신규 스킬 도입</a:t>
            </a:r>
          </a:p>
          <a:p>
            <a:pPr>
              <a:defRPr b="1"/>
            </a:pPr>
            <a:r>
              <a:t>[신규] dev-coding-debug</a:t>
            </a:r>
          </a:p>
          <a:p>
            <a:pPr lvl="1"/>
            <a:r>
              <a:t>- 출처: obra/superpowers</a:t>
            </a:r>
          </a:p>
          <a:p>
            <a:pPr lvl="1"/>
            <a:r>
              <a:t>- 역할: 체계적인 디버깅 및 TDD 사이클 전담</a:t>
            </a:r>
          </a:p>
          <a:p>
            <a:pPr>
              <a:defRPr b="1"/>
            </a:pPr>
            <a:r>
              <a:t>[신규] dev-doc-suite</a:t>
            </a:r>
          </a:p>
          <a:p>
            <a:pPr lvl="1"/>
            <a:r>
              <a:t>- 출처: anthropics/skills</a:t>
            </a:r>
          </a:p>
          <a:p>
            <a:pPr lvl="1"/>
            <a:r>
              <a:t>- 역할: README 및 내부 문서 생성 자동화</a:t>
            </a:r>
          </a:p>
          <a:p>
            <a:pPr>
              <a:defRPr b="1"/>
            </a:pPr>
            <a:r>
              <a:t>[신규] dev-prompt-engineering</a:t>
            </a:r>
          </a:p>
          <a:p>
            <a:pPr lvl="1"/>
            <a:r>
              <a:t>- 역할: 고품질 프롬프트 작성 지원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Phase 2: 통합 및 시너지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끊김 없는 루프(Seamless Loop) 구축</a:t>
            </a:r>
          </a:p>
          <a:p>
            <a:pPr>
              <a:defRPr b="1"/>
            </a:pPr>
            <a:r>
              <a:t>[수정] dev-feature-planner.md</a:t>
            </a:r>
          </a:p>
          <a:p>
            <a:pPr lvl="1"/>
            <a:r>
              <a:t>1. 테스트 실패 시 -&gt; /dev-coding-debug 호출 트리거 추가</a:t>
            </a:r>
          </a:p>
          <a:p>
            <a:pPr lvl="1"/>
            <a:r>
              <a:t>2. 작업 완료 시 -&gt; /dev-doc-suite 호출 트리거 추가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" id="{241F32FE-FDD5-3942-8CB9-6F8A5FA83918}" vid="{590D4548-9EED-E44E-A0F2-A70736630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390</Words>
  <Application>Microsoft Macintosh PowerPoint</Application>
  <PresentationFormat>Custom</PresentationFormat>
  <Paragraphs>30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Rubik SemiBold</vt:lpstr>
      <vt:lpstr>Bitter SemiBold</vt:lpstr>
      <vt:lpstr>Rubik</vt:lpstr>
      <vt:lpstr>Bitter</vt:lpstr>
      <vt:lpstr>Rubik Medium</vt:lpstr>
      <vt:lpstr>Tema de Office</vt:lpstr>
      <vt:lpstr>Delete before presenting Please read the instruction given in this section</vt:lpstr>
      <vt:lpstr>Delete before presenting Please read the instruction given in this section</vt:lpstr>
      <vt:lpstr>Delete before presenting Please read the instruction given in this section</vt:lpstr>
      <vt:lpstr>Presentation 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creator>Microsoft Office User</dc:creator>
  <cp:lastModifiedBy>Microsoft Office User</cp:lastModifiedBy>
  <cp:revision>2</cp:revision>
  <dcterms:created xsi:type="dcterms:W3CDTF">2023-11-27T10:25:19Z</dcterms:created>
  <dcterms:modified xsi:type="dcterms:W3CDTF">2023-11-27T10:30:11Z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